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6858000" type="screen4x3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5642" autoAdjust="0"/>
  </p:normalViewPr>
  <p:slideViewPr>
    <p:cSldViewPr snapToGrid="0">
      <p:cViewPr varScale="1">
        <p:scale>
          <a:sx n="38" d="100"/>
          <a:sy n="38" d="100"/>
        </p:scale>
        <p:origin x="25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C0A33-9D23-471C-96D6-CECF8955FF4F}" type="datetimeFigureOut">
              <a:rPr lang="ko-KR" altLang="en-US" smtClean="0"/>
              <a:t>2016-04-30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5ADC0-C638-46AE-97C4-28DA7EC8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64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이번 정보보호프로젝트 중간발표를 맡은 상부상조 </a:t>
            </a:r>
            <a:r>
              <a:rPr lang="ko-KR" altLang="en-US" dirty="0" err="1" smtClean="0"/>
              <a:t>위푸름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발표 시작하겠습니다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75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TCP</a:t>
            </a:r>
            <a:r>
              <a:rPr lang="ko-KR" altLang="en-US" dirty="0" smtClean="0"/>
              <a:t>헤더에서는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시퀀스 넘버를 통하여 패킷의 송신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의 일련번호를 이용하여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순서대로 </a:t>
            </a:r>
            <a:r>
              <a:rPr lang="ko-KR" altLang="en-US" dirty="0" err="1" smtClean="0"/>
              <a:t>재조립</a:t>
            </a:r>
            <a:r>
              <a:rPr lang="ko-KR" altLang="en-US" dirty="0" smtClean="0"/>
              <a:t> 하여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데이터 영역에 있는 데이터를 </a:t>
            </a:r>
            <a:r>
              <a:rPr lang="ko-KR" altLang="en-US" dirty="0" err="1" smtClean="0"/>
              <a:t>파일복원에</a:t>
            </a:r>
            <a:r>
              <a:rPr lang="ko-KR" altLang="en-US" dirty="0" smtClean="0"/>
              <a:t> 이용할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506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앞서 분석한 결과</a:t>
            </a:r>
            <a:r>
              <a:rPr lang="ko-KR" altLang="en-US" baseline="0" dirty="0" smtClean="0"/>
              <a:t> 데이터를 이용하여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각 기능별 통계에 이용합니다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추출한 </a:t>
            </a:r>
            <a:r>
              <a:rPr lang="en-US" altLang="ko-KR" baseline="0" dirty="0" smtClean="0"/>
              <a:t>IP</a:t>
            </a:r>
            <a:r>
              <a:rPr lang="ko-KR" altLang="en-US" baseline="0" dirty="0" smtClean="0"/>
              <a:t>별로 국가를 매칭시켜 어느 국가와 통신을 많이 하였는지 보여줄 수 있는 </a:t>
            </a:r>
            <a:r>
              <a:rPr lang="en-US" altLang="ko-KR" baseline="0" dirty="0" err="1" smtClean="0"/>
              <a:t>GeoMap</a:t>
            </a:r>
            <a:r>
              <a:rPr lang="ko-KR" altLang="en-US" baseline="0" dirty="0" smtClean="0"/>
              <a:t>과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MAC</a:t>
            </a:r>
            <a:r>
              <a:rPr lang="ko-KR" altLang="en-US" baseline="0" dirty="0" smtClean="0"/>
              <a:t>를 이용하여 </a:t>
            </a:r>
            <a:r>
              <a:rPr lang="ko-KR" altLang="en-US" baseline="0" dirty="0" err="1" smtClean="0"/>
              <a:t>인바운드</a:t>
            </a:r>
            <a:r>
              <a:rPr lang="ko-KR" altLang="en-US" baseline="0" dirty="0" smtClean="0"/>
              <a:t> 아웃바운드 확인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그리고 어떤 서비스를 이용하였는지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확인할 수 있는 프로토콜 </a:t>
            </a:r>
            <a:r>
              <a:rPr lang="en-US" altLang="ko-KR" baseline="0" dirty="0" smtClean="0"/>
              <a:t>TOP5 </a:t>
            </a:r>
            <a:r>
              <a:rPr lang="ko-KR" altLang="en-US" baseline="0" dirty="0" smtClean="0"/>
              <a:t>통계를 제공합니다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21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해당 화면은 현재 제작중인 </a:t>
            </a:r>
            <a:r>
              <a:rPr lang="ko-KR" altLang="en-US" dirty="0" err="1" smtClean="0"/>
              <a:t>프론트페이지이며</a:t>
            </a:r>
            <a:r>
              <a:rPr lang="en-US" altLang="ko-KR" dirty="0" smtClean="0"/>
              <a:t>,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앞에서 설명한</a:t>
            </a:r>
            <a:r>
              <a:rPr lang="ko-KR" altLang="en-US" baseline="0" dirty="0" smtClean="0"/>
              <a:t> 데이터를 이용하여 이와 같이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표현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215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통계 프로세스 절차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PCAP</a:t>
            </a:r>
            <a:r>
              <a:rPr lang="ko-KR" altLang="en-US" dirty="0" smtClean="0"/>
              <a:t>파일이 업로드가 되면 박스 안에 있는 절차대로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MAC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IP,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프로토콜을 확인하고 해당 작업은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패킷이 존재하지 않을 때 까지 진행합니다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해당 결과는 </a:t>
            </a:r>
            <a:r>
              <a:rPr lang="en-US" altLang="ko-KR" baseline="0" dirty="0" smtClean="0"/>
              <a:t>JSON</a:t>
            </a:r>
            <a:r>
              <a:rPr lang="ko-KR" altLang="en-US" baseline="0" dirty="0" smtClean="0"/>
              <a:t>을 통하여 프론트로 전송됩니다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790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</a:t>
            </a:r>
            <a:r>
              <a:rPr lang="en-US" altLang="ko-KR" dirty="0" smtClean="0"/>
              <a:t>Flow</a:t>
            </a:r>
            <a:r>
              <a:rPr lang="ko-KR" altLang="en-US" dirty="0" smtClean="0"/>
              <a:t>리스트 기능입니다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해당 기능은 사진과 같이</a:t>
            </a:r>
            <a:r>
              <a:rPr lang="ko-KR" altLang="en-US" baseline="0" dirty="0" smtClean="0"/>
              <a:t> 통신이 언제 어떤 프로토콜로 이루어져 있는지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확인할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98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Flow</a:t>
            </a:r>
            <a:r>
              <a:rPr lang="ko-KR" altLang="en-US" dirty="0" smtClean="0"/>
              <a:t>리스트 기능의 절차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프레임 넘버를 시작으로 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길이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프로토콜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IP, </a:t>
            </a:r>
            <a:r>
              <a:rPr lang="ko-KR" altLang="en-US" baseline="0" dirty="0" smtClean="0"/>
              <a:t>포트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를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확인하여 결과를 프론트로 전송 시키며</a:t>
            </a:r>
            <a:r>
              <a:rPr lang="en-US" altLang="ko-KR" baseline="0" dirty="0" smtClean="0"/>
              <a:t>,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역시 패킷 단위로 반복 수행을 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985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</a:t>
            </a:r>
            <a:r>
              <a:rPr lang="ko-KR" altLang="en-US" dirty="0" err="1" smtClean="0"/>
              <a:t>복원기능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복원될</a:t>
            </a:r>
            <a:r>
              <a:rPr lang="ko-KR" altLang="en-US" baseline="0" dirty="0" smtClean="0"/>
              <a:t> 파일이 이미지 일 경우 </a:t>
            </a:r>
            <a:r>
              <a:rPr lang="ko-KR" altLang="en-US" baseline="0" dirty="0" err="1" smtClean="0"/>
              <a:t>썸네일로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미리보기를</a:t>
            </a:r>
            <a:r>
              <a:rPr lang="ko-KR" altLang="en-US" baseline="0" dirty="0" smtClean="0"/>
              <a:t> 제공하고</a:t>
            </a:r>
            <a:r>
              <a:rPr lang="en-US" altLang="ko-KR" baseline="0" dirty="0" smtClean="0"/>
              <a:t>,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파일이 첨부되어  있는지 확인 후 복원을 수행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978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패킷 내 </a:t>
            </a:r>
            <a:r>
              <a:rPr lang="en-US" altLang="ko-KR" dirty="0" smtClean="0"/>
              <a:t>TCP</a:t>
            </a:r>
            <a:r>
              <a:rPr lang="ko-KR" altLang="en-US" dirty="0" smtClean="0"/>
              <a:t>헤더 영역에서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DATA </a:t>
            </a:r>
            <a:r>
              <a:rPr lang="ko-KR" altLang="en-US" dirty="0" smtClean="0"/>
              <a:t>영역에 첨부되어 있는 파일이 </a:t>
            </a:r>
            <a:r>
              <a:rPr lang="ko-KR" altLang="en-US" dirty="0" err="1" smtClean="0"/>
              <a:t>있을경우</a:t>
            </a:r>
            <a:r>
              <a:rPr lang="ko-KR" altLang="en-US" dirty="0" smtClean="0"/>
              <a:t> 해당 </a:t>
            </a:r>
            <a:r>
              <a:rPr lang="ko-KR" altLang="en-US" dirty="0" err="1" smtClean="0"/>
              <a:t>시그니처가</a:t>
            </a:r>
            <a:r>
              <a:rPr lang="ko-KR" altLang="en-US" dirty="0" smtClean="0"/>
              <a:t> 있음을 확인할 수 있으며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Filename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Contenttype</a:t>
            </a:r>
            <a:r>
              <a:rPr lang="ko-KR" altLang="en-US" dirty="0" smtClean="0"/>
              <a:t>을 확인할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해당 사진의 경우 </a:t>
            </a:r>
            <a:r>
              <a:rPr lang="en-US" altLang="ko-KR" dirty="0" smtClean="0"/>
              <a:t>50 4b</a:t>
            </a:r>
            <a:r>
              <a:rPr lang="en-US" altLang="ko-KR" baseline="0" dirty="0" smtClean="0"/>
              <a:t> 03 04 14 00 06 00</a:t>
            </a:r>
            <a:r>
              <a:rPr lang="ko-KR" altLang="en-US" baseline="0" dirty="0" smtClean="0"/>
              <a:t>으로 </a:t>
            </a:r>
            <a:r>
              <a:rPr lang="en-US" altLang="ko-KR" baseline="0" dirty="0" err="1" smtClean="0"/>
              <a:t>Docx</a:t>
            </a:r>
            <a:r>
              <a:rPr lang="ko-KR" altLang="en-US" baseline="0" dirty="0" smtClean="0"/>
              <a:t>인 워드 </a:t>
            </a:r>
            <a:r>
              <a:rPr lang="ko-KR" altLang="en-US" baseline="0" dirty="0" err="1" smtClean="0"/>
              <a:t>파일임을</a:t>
            </a:r>
            <a:r>
              <a:rPr lang="ko-KR" altLang="en-US" baseline="0" dirty="0" smtClean="0"/>
              <a:t> 확인할 수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556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복원은 다음과 같이 수행됩니다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프로토콜을 확인하고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파일이 첨부되어 있는지를 확인하여 없으면 바로 종료하고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첨부되어 있다면</a:t>
            </a:r>
            <a:r>
              <a:rPr lang="ko-KR" altLang="en-US" baseline="0" dirty="0" smtClean="0"/>
              <a:t> 패킷을 순서대로 분류합니다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분류작업이 끝나면 파일이름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타입을 확인하고 </a:t>
            </a:r>
            <a:r>
              <a:rPr lang="ko-KR" altLang="en-US" baseline="0" dirty="0" err="1" smtClean="0"/>
              <a:t>구분자</a:t>
            </a:r>
            <a:r>
              <a:rPr lang="ko-KR" altLang="en-US" baseline="0" dirty="0" smtClean="0"/>
              <a:t> 영역 이후의 데이터 부분을 읽어 들입니다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저장할 경로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타입을 변수에 임시 저장 후 서버 내 디렉터리에 파일을 생성합니다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이후 최종적으로 사용자에게 다운로드 링크를 제공하고 종료합니다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868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일정입니다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녹색 영역인 조사와 </a:t>
            </a:r>
            <a:r>
              <a:rPr lang="ko-KR" altLang="en-US" dirty="0" err="1" smtClean="0"/>
              <a:t>설계부분은</a:t>
            </a:r>
            <a:r>
              <a:rPr lang="ko-KR" altLang="en-US" dirty="0" smtClean="0"/>
              <a:t> 진행이 완료되었으며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앞으로 진행예정사항인 구현 부분에서 </a:t>
            </a:r>
            <a:r>
              <a:rPr lang="en-US" altLang="ko-KR" dirty="0" err="1" smtClean="0"/>
              <a:t>GeoMap</a:t>
            </a:r>
            <a:r>
              <a:rPr lang="ko-KR" altLang="en-US" dirty="0" smtClean="0"/>
              <a:t>인 국가별 트래픽 통계 구현과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파일 복원 구현이 진행 될 예정입니다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8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초기 연구목표를 시작으로 </a:t>
            </a:r>
            <a:r>
              <a:rPr lang="ko-KR" altLang="en-US" dirty="0" err="1" smtClean="0"/>
              <a:t>전체구성도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세부기능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그리고 역할 및 일정 순으로 발표 진행하겠습니다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762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일정 </a:t>
            </a:r>
            <a:r>
              <a:rPr lang="ko-KR" altLang="en-US" dirty="0" err="1" smtClean="0"/>
              <a:t>간트차트입니다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945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발표를 마치겠습니다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405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첫번째로 </a:t>
            </a:r>
            <a:r>
              <a:rPr lang="ko-KR" altLang="en-US" dirty="0" smtClean="0"/>
              <a:t>목표입니다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초기에 제안했던 방향 그대로 </a:t>
            </a:r>
            <a:r>
              <a:rPr lang="ko-KR" altLang="en-US" dirty="0" err="1" smtClean="0"/>
              <a:t>포렌식</a:t>
            </a:r>
            <a:r>
              <a:rPr lang="ko-KR" altLang="en-US" dirty="0" smtClean="0"/>
              <a:t> 절차에서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조사분석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정밀검토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보고서 작성에서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세부항목에</a:t>
            </a:r>
            <a:r>
              <a:rPr lang="ko-KR" altLang="en-US" dirty="0" smtClean="0"/>
              <a:t> 있는 데이터 추출 및 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조사 및 검색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그리고 결과를 정리하여 가시화 시키는 것이 최종 목표입니다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9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프로젝트의 전체 구성도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크게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기능으로 구분이 되며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웹 서버로 </a:t>
            </a:r>
            <a:r>
              <a:rPr lang="en-US" altLang="ko-KR" dirty="0" smtClean="0"/>
              <a:t>PCAP</a:t>
            </a:r>
            <a:r>
              <a:rPr lang="ko-KR" altLang="en-US" dirty="0" smtClean="0"/>
              <a:t>파일을 업로드하면 패킷에 대해 분석이 이루어지고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최종적으로는 우측의 박스들과 같은 통계 그래프</a:t>
            </a:r>
            <a:r>
              <a:rPr lang="en-US" altLang="ko-KR" dirty="0" smtClean="0"/>
              <a:t>, Flow</a:t>
            </a:r>
            <a:r>
              <a:rPr lang="ko-KR" altLang="en-US" dirty="0" smtClean="0"/>
              <a:t>리스트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추출과 같은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기능별로 동작을 하게 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427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분석기능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크게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 헤더로 구분이 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헤더에서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앞서 설명한 통계 그래프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복원에 이용될 각종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정보들을 패킷에서 추출합니다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320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글로벌 헤더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글로벌 헤더에서는 제일먼저 </a:t>
            </a:r>
            <a:r>
              <a:rPr lang="en-US" altLang="ko-KR" dirty="0" smtClean="0"/>
              <a:t>PCAP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포맷을 확인한 후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길이와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계층 타입을 확인할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(Q) : </a:t>
            </a:r>
            <a:r>
              <a:rPr lang="ko-KR" altLang="en-US" dirty="0" err="1" smtClean="0"/>
              <a:t>이더넷만</a:t>
            </a:r>
            <a:r>
              <a:rPr lang="ko-KR" altLang="en-US" dirty="0" smtClean="0"/>
              <a:t> 가지고 갈 것인가</a:t>
            </a:r>
            <a:r>
              <a:rPr lang="en-US" altLang="ko-KR" dirty="0" smtClean="0"/>
              <a:t>?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왜 그러한가</a:t>
            </a:r>
            <a:r>
              <a:rPr lang="en-US" altLang="ko-KR" baseline="0" dirty="0" smtClean="0"/>
              <a:t>?</a:t>
            </a:r>
          </a:p>
          <a:p>
            <a:r>
              <a:rPr lang="en-US" altLang="ko-KR" baseline="0" dirty="0" smtClean="0"/>
              <a:t>(A) : </a:t>
            </a:r>
            <a:r>
              <a:rPr lang="ko-KR" altLang="en-US" baseline="0" dirty="0" err="1" smtClean="0"/>
              <a:t>포커스된</a:t>
            </a:r>
            <a:r>
              <a:rPr lang="ko-KR" altLang="en-US" baseline="0" dirty="0" smtClean="0"/>
              <a:t> 분야가 기업 내부이고 보통 기업 내부에서 많이 쓰이는 것은 </a:t>
            </a:r>
            <a:r>
              <a:rPr lang="ko-KR" altLang="en-US" baseline="0" dirty="0" err="1" smtClean="0"/>
              <a:t>이더넷</a:t>
            </a:r>
            <a:r>
              <a:rPr lang="ko-KR" altLang="en-US" baseline="0" dirty="0" smtClean="0"/>
              <a:t> 환경이기 때문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624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패킷 헤더입니다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패킷헤더에서는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Flow </a:t>
            </a:r>
            <a:r>
              <a:rPr lang="ko-KR" altLang="en-US" baseline="0" dirty="0" smtClean="0"/>
              <a:t>리스트에서 이용될 시간 값과</a:t>
            </a:r>
            <a:r>
              <a:rPr lang="en-US" altLang="ko-KR" baseline="0" dirty="0" smtClean="0"/>
              <a:t>,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패킷의 전체 길이를 확인할 수 있는 </a:t>
            </a:r>
            <a:r>
              <a:rPr lang="en-US" altLang="ko-KR" baseline="0" dirty="0" smtClean="0"/>
              <a:t>Capture Length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Frame Length</a:t>
            </a:r>
            <a:r>
              <a:rPr lang="ko-KR" altLang="en-US" baseline="0" dirty="0" smtClean="0"/>
              <a:t>를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확인할 수 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08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이더넷</a:t>
            </a:r>
            <a:r>
              <a:rPr lang="ko-KR" altLang="en-US" dirty="0" smtClean="0"/>
              <a:t> 헤더에서는 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Input/Output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통계에 이용될 </a:t>
            </a:r>
            <a:r>
              <a:rPr lang="en-US" altLang="ko-KR" baseline="0" dirty="0" smtClean="0"/>
              <a:t>MAC</a:t>
            </a:r>
            <a:r>
              <a:rPr lang="ko-KR" altLang="en-US" baseline="0" dirty="0" smtClean="0"/>
              <a:t>주소를 확인할 수 있으며</a:t>
            </a:r>
            <a:r>
              <a:rPr lang="en-US" altLang="ko-KR" baseline="0" dirty="0" smtClean="0"/>
              <a:t>,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전송계층</a:t>
            </a:r>
            <a:r>
              <a:rPr lang="ko-KR" altLang="en-US" baseline="0" dirty="0" smtClean="0"/>
              <a:t> 프로토콜이 </a:t>
            </a:r>
            <a:r>
              <a:rPr lang="en-US" altLang="ko-KR" baseline="0" dirty="0" smtClean="0"/>
              <a:t>IP </a:t>
            </a:r>
            <a:r>
              <a:rPr lang="ko-KR" altLang="en-US" baseline="0" dirty="0" err="1" smtClean="0"/>
              <a:t>타입임을</a:t>
            </a:r>
            <a:r>
              <a:rPr lang="ko-KR" altLang="en-US" baseline="0" dirty="0" smtClean="0"/>
              <a:t> 확인할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752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IP</a:t>
            </a:r>
            <a:r>
              <a:rPr lang="ko-KR" altLang="en-US" dirty="0" smtClean="0"/>
              <a:t>헤더에서는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GeoMap</a:t>
            </a:r>
            <a:r>
              <a:rPr lang="ko-KR" altLang="en-US" dirty="0" smtClean="0"/>
              <a:t>에 이용될 출발지와 목적지의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와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TCP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혹은 </a:t>
            </a:r>
            <a:r>
              <a:rPr lang="en-US" altLang="ko-KR" baseline="0" dirty="0" smtClean="0"/>
              <a:t>UDP</a:t>
            </a:r>
            <a:r>
              <a:rPr lang="ko-KR" altLang="en-US" baseline="0" dirty="0" smtClean="0"/>
              <a:t> 프로토콜을 확인할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270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785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11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4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82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9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16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2016-04-30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98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2016-04-30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86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2016-04-30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55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178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261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AFE71-97CC-4433-90FE-51662C25B73F}" type="datetimeFigureOut">
              <a:rPr lang="ko-KR" altLang="en-US" smtClean="0"/>
              <a:t>2016-04-30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424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1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8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1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0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2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3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5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2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5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7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0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7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5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9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2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4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2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21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21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68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29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9150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4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5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8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37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7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79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35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97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</TotalTime>
  <Words>591</Words>
  <Application>Microsoft Office PowerPoint</Application>
  <PresentationFormat>화면 슬라이드 쇼(4:3)</PresentationFormat>
  <Paragraphs>164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Joshua</dc:creator>
  <cp:lastModifiedBy>Joshua</cp:lastModifiedBy>
  <cp:revision>32</cp:revision>
  <dcterms:created xsi:type="dcterms:W3CDTF">2016-04-30T10:01:26Z</dcterms:created>
  <dcterms:modified xsi:type="dcterms:W3CDTF">2016-04-30T10:59:18Z</dcterms:modified>
</cp:coreProperties>
</file>